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7" r:id="rId4"/>
    <p:sldId id="257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6" r:id="rId13"/>
    <p:sldId id="25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829E64-57DA-4406-8691-C65F86BB9036}" v="13" dt="2023-03-03T12:41:48.8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91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n Hessman" userId="26fb02dd6be59e58" providerId="LiveId" clId="{5F829E64-57DA-4406-8691-C65F86BB9036}"/>
    <pc:docChg chg="undo custSel addSld modSld">
      <pc:chgData name="Ron Hessman" userId="26fb02dd6be59e58" providerId="LiveId" clId="{5F829E64-57DA-4406-8691-C65F86BB9036}" dt="2023-03-03T12:43:04.102" v="111" actId="20577"/>
      <pc:docMkLst>
        <pc:docMk/>
      </pc:docMkLst>
      <pc:sldChg chg="addSp modSp mod">
        <pc:chgData name="Ron Hessman" userId="26fb02dd6be59e58" providerId="LiveId" clId="{5F829E64-57DA-4406-8691-C65F86BB9036}" dt="2023-02-25T17:00:34.579" v="1" actId="207"/>
        <pc:sldMkLst>
          <pc:docMk/>
          <pc:sldMk cId="4077769050" sldId="256"/>
        </pc:sldMkLst>
        <pc:spChg chg="add mod">
          <ac:chgData name="Ron Hessman" userId="26fb02dd6be59e58" providerId="LiveId" clId="{5F829E64-57DA-4406-8691-C65F86BB9036}" dt="2023-02-25T17:00:34.579" v="1" actId="207"/>
          <ac:spMkLst>
            <pc:docMk/>
            <pc:sldMk cId="4077769050" sldId="256"/>
            <ac:spMk id="7" creationId="{2514A610-EE2C-C442-9AEA-566C6E90C13C}"/>
          </ac:spMkLst>
        </pc:spChg>
      </pc:sldChg>
      <pc:sldChg chg="addSp modSp mod">
        <pc:chgData name="Ron Hessman" userId="26fb02dd6be59e58" providerId="LiveId" clId="{5F829E64-57DA-4406-8691-C65F86BB9036}" dt="2023-02-28T04:08:24.075" v="42"/>
        <pc:sldMkLst>
          <pc:docMk/>
          <pc:sldMk cId="1220670884" sldId="258"/>
        </pc:sldMkLst>
        <pc:spChg chg="add mod">
          <ac:chgData name="Ron Hessman" userId="26fb02dd6be59e58" providerId="LiveId" clId="{5F829E64-57DA-4406-8691-C65F86BB9036}" dt="2023-02-28T04:08:24.075" v="42"/>
          <ac:spMkLst>
            <pc:docMk/>
            <pc:sldMk cId="1220670884" sldId="258"/>
            <ac:spMk id="2" creationId="{27E7F91C-DAC5-906E-26C4-662A03FB0DF6}"/>
          </ac:spMkLst>
        </pc:spChg>
        <pc:picChg chg="mod">
          <ac:chgData name="Ron Hessman" userId="26fb02dd6be59e58" providerId="LiveId" clId="{5F829E64-57DA-4406-8691-C65F86BB9036}" dt="2023-02-28T04:08:23.060" v="41" actId="1076"/>
          <ac:picMkLst>
            <pc:docMk/>
            <pc:sldMk cId="1220670884" sldId="258"/>
            <ac:picMk id="4" creationId="{60C384DF-0C0F-9831-E912-768DAD53355A}"/>
          </ac:picMkLst>
        </pc:picChg>
        <pc:cxnChg chg="add mod">
          <ac:chgData name="Ron Hessman" userId="26fb02dd6be59e58" providerId="LiveId" clId="{5F829E64-57DA-4406-8691-C65F86BB9036}" dt="2023-02-25T17:01:24.721" v="13" actId="692"/>
          <ac:cxnSpMkLst>
            <pc:docMk/>
            <pc:sldMk cId="1220670884" sldId="258"/>
            <ac:cxnSpMk id="6" creationId="{7589D4A6-0747-FB02-6AA7-AF78676C60F3}"/>
          </ac:cxnSpMkLst>
        </pc:cxnChg>
        <pc:cxnChg chg="add mod">
          <ac:chgData name="Ron Hessman" userId="26fb02dd6be59e58" providerId="LiveId" clId="{5F829E64-57DA-4406-8691-C65F86BB9036}" dt="2023-02-25T17:01:37.293" v="15" actId="1076"/>
          <ac:cxnSpMkLst>
            <pc:docMk/>
            <pc:sldMk cId="1220670884" sldId="258"/>
            <ac:cxnSpMk id="7" creationId="{65F42FAF-3F5E-B388-B14D-5E3DBBC47B37}"/>
          </ac:cxnSpMkLst>
        </pc:cxnChg>
      </pc:sldChg>
      <pc:sldChg chg="addSp delSp modSp new mod">
        <pc:chgData name="Ron Hessman" userId="26fb02dd6be59e58" providerId="LiveId" clId="{5F829E64-57DA-4406-8691-C65F86BB9036}" dt="2023-02-28T04:07:50.180" v="38" actId="1076"/>
        <pc:sldMkLst>
          <pc:docMk/>
          <pc:sldMk cId="1310029691" sldId="267"/>
        </pc:sldMkLst>
        <pc:spChg chg="del">
          <ac:chgData name="Ron Hessman" userId="26fb02dd6be59e58" providerId="LiveId" clId="{5F829E64-57DA-4406-8691-C65F86BB9036}" dt="2023-02-28T03:57:25.043" v="18" actId="478"/>
          <ac:spMkLst>
            <pc:docMk/>
            <pc:sldMk cId="1310029691" sldId="267"/>
            <ac:spMk id="2" creationId="{119FADE4-793C-A1D0-0FA3-39B07D61A5B9}"/>
          </ac:spMkLst>
        </pc:spChg>
        <pc:spChg chg="del">
          <ac:chgData name="Ron Hessman" userId="26fb02dd6be59e58" providerId="LiveId" clId="{5F829E64-57DA-4406-8691-C65F86BB9036}" dt="2023-02-28T03:57:23.691" v="17" actId="478"/>
          <ac:spMkLst>
            <pc:docMk/>
            <pc:sldMk cId="1310029691" sldId="267"/>
            <ac:spMk id="3" creationId="{976C8771-E5E2-CDB6-CCCF-E4C8935C8C42}"/>
          </ac:spMkLst>
        </pc:spChg>
        <pc:spChg chg="add mod">
          <ac:chgData name="Ron Hessman" userId="26fb02dd6be59e58" providerId="LiveId" clId="{5F829E64-57DA-4406-8691-C65F86BB9036}" dt="2023-02-28T04:06:29.342" v="24" actId="1076"/>
          <ac:spMkLst>
            <pc:docMk/>
            <pc:sldMk cId="1310029691" sldId="267"/>
            <ac:spMk id="6" creationId="{346DB520-9ECF-836D-146C-D6E829B4B5B5}"/>
          </ac:spMkLst>
        </pc:spChg>
        <pc:spChg chg="add mod">
          <ac:chgData name="Ron Hessman" userId="26fb02dd6be59e58" providerId="LiveId" clId="{5F829E64-57DA-4406-8691-C65F86BB9036}" dt="2023-02-28T04:07:09.744" v="32"/>
          <ac:spMkLst>
            <pc:docMk/>
            <pc:sldMk cId="1310029691" sldId="267"/>
            <ac:spMk id="7" creationId="{183578E7-26D3-82C9-A829-86527B11A7DA}"/>
          </ac:spMkLst>
        </pc:spChg>
        <pc:spChg chg="add mod">
          <ac:chgData name="Ron Hessman" userId="26fb02dd6be59e58" providerId="LiveId" clId="{5F829E64-57DA-4406-8691-C65F86BB9036}" dt="2023-02-28T04:07:27.620" v="36"/>
          <ac:spMkLst>
            <pc:docMk/>
            <pc:sldMk cId="1310029691" sldId="267"/>
            <ac:spMk id="8" creationId="{D3A044C5-AFEC-0DD8-FDDA-77AC4AF72242}"/>
          </ac:spMkLst>
        </pc:spChg>
        <pc:spChg chg="add mod">
          <ac:chgData name="Ron Hessman" userId="26fb02dd6be59e58" providerId="LiveId" clId="{5F829E64-57DA-4406-8691-C65F86BB9036}" dt="2023-02-28T04:07:50.180" v="38" actId="1076"/>
          <ac:spMkLst>
            <pc:docMk/>
            <pc:sldMk cId="1310029691" sldId="267"/>
            <ac:spMk id="9" creationId="{69480F44-EF99-40C5-6FB3-EE44EBC4C3EB}"/>
          </ac:spMkLst>
        </pc:spChg>
        <pc:picChg chg="add mod">
          <ac:chgData name="Ron Hessman" userId="26fb02dd6be59e58" providerId="LiveId" clId="{5F829E64-57DA-4406-8691-C65F86BB9036}" dt="2023-02-28T04:07:25.609" v="35" actId="1076"/>
          <ac:picMkLst>
            <pc:docMk/>
            <pc:sldMk cId="1310029691" sldId="267"/>
            <ac:picMk id="5" creationId="{BC8903C2-272F-5259-A366-595C743148A9}"/>
          </ac:picMkLst>
        </pc:picChg>
      </pc:sldChg>
      <pc:sldChg chg="addSp modSp new mod">
        <pc:chgData name="Ron Hessman" userId="26fb02dd6be59e58" providerId="LiveId" clId="{5F829E64-57DA-4406-8691-C65F86BB9036}" dt="2023-03-03T12:43:04.102" v="111" actId="20577"/>
        <pc:sldMkLst>
          <pc:docMk/>
          <pc:sldMk cId="1693440578" sldId="268"/>
        </pc:sldMkLst>
        <pc:spChg chg="add mod">
          <ac:chgData name="Ron Hessman" userId="26fb02dd6be59e58" providerId="LiveId" clId="{5F829E64-57DA-4406-8691-C65F86BB9036}" dt="2023-03-03T12:43:04.102" v="111" actId="20577"/>
          <ac:spMkLst>
            <pc:docMk/>
            <pc:sldMk cId="1693440578" sldId="268"/>
            <ac:spMk id="6" creationId="{3FE2D556-BDD1-4AAE-8D16-CFB6F1F043C3}"/>
          </ac:spMkLst>
        </pc:spChg>
        <pc:picChg chg="add mod">
          <ac:chgData name="Ron Hessman" userId="26fb02dd6be59e58" providerId="LiveId" clId="{5F829E64-57DA-4406-8691-C65F86BB9036}" dt="2023-03-03T12:41:31.715" v="53" actId="1076"/>
          <ac:picMkLst>
            <pc:docMk/>
            <pc:sldMk cId="1693440578" sldId="268"/>
            <ac:picMk id="3" creationId="{5E029675-4A7D-3A76-513A-893BA959B6CE}"/>
          </ac:picMkLst>
        </pc:picChg>
        <pc:picChg chg="add mod">
          <ac:chgData name="Ron Hessman" userId="26fb02dd6be59e58" providerId="LiveId" clId="{5F829E64-57DA-4406-8691-C65F86BB9036}" dt="2023-03-03T12:41:25.949" v="52" actId="1076"/>
          <ac:picMkLst>
            <pc:docMk/>
            <pc:sldMk cId="1693440578" sldId="268"/>
            <ac:picMk id="5" creationId="{9E157664-E736-529D-7567-44FFCC759BF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BF5F9-CA70-A850-32C0-BFF0CD14BB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9DF3E-631C-F260-A473-1B29E6CB25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DA12A2-8168-BA94-EBF0-113B85D9A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567CF-1C3F-4389-AA10-6671A304477B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72D42F-A324-392F-D952-2E53831DA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B7B35-A9CF-CE38-2079-AB5F51B7F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B63CE-3594-4752-A9FC-2A73B871F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92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193BC-C268-228C-463B-787DB5BBC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4FB79E-50A3-DE3F-B406-4857D3E387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EAB78-AE4F-BD60-53BB-DDDE27521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567CF-1C3F-4389-AA10-6671A304477B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D94CA8-3399-4413-FF53-602F513FC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404EA2-8395-F6D4-532B-6A3EA011C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B63CE-3594-4752-A9FC-2A73B871F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43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844EBC-73FE-D9FE-DA40-5D75BC2D51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E20D5-EBD2-C700-421B-73F4EC4948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7FF4B-F816-E651-2944-6E8625FBA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567CF-1C3F-4389-AA10-6671A304477B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BE442-4E1D-E5FE-BE7D-BBE1534B8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C8AAC-BBE5-35C9-6B37-6C35BF952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B63CE-3594-4752-A9FC-2A73B871F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82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84018-4D17-DFF4-B318-DD41369B1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BF7D1-5D34-1C01-97AC-8AB694DDF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95C28-B581-6A85-F0C1-61645481E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567CF-1C3F-4389-AA10-6671A304477B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D596F-F70D-2592-ED6C-FBE6A7867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F84FD-0A74-8C49-D5F8-1FBFD97A3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B63CE-3594-4752-A9FC-2A73B871F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14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ADDF1-454E-934A-9C0D-F8AAD119F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EE676D-6D57-90E9-7952-352DF03EC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738F4-2B50-7D50-3696-A76DBA6A0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567CF-1C3F-4389-AA10-6671A304477B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8F04ED-7284-D1AA-6A6D-9FC1A677F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5D827-1C9B-DA54-9DB7-5EA62B878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B63CE-3594-4752-A9FC-2A73B871F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341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AB6E9-4BD5-DCD0-FD93-C3BD700F0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1E327-62D0-2F03-DEBC-34E900FF65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AC85A4-4D27-0B1A-4E12-8A40C2D586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F39A2-EA0B-F2B9-F1F7-554985435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567CF-1C3F-4389-AA10-6671A304477B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59362-12B9-0455-1B20-C71AB3225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345F9A-3EBD-D75B-6C5B-BC7084FF2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B63CE-3594-4752-A9FC-2A73B871F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08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D4E82-237F-AAA4-9EBF-615C301A9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EDD7F-CEE7-041E-412A-0EBAC6C7B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DD7927-7FFF-B377-8CAD-009AFF4B9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3CEC1D-C4CA-C6DE-933C-1C3B12130C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2C4B08-358E-07B9-A41E-67969068AF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784DE1-500F-FC8F-A5B6-1E297BCD5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567CF-1C3F-4389-AA10-6671A304477B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FC775C-D676-55EE-0F5A-B05C45BB8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10E516-3446-730D-7B86-F79421934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B63CE-3594-4752-A9FC-2A73B871F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64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9B0A6-F162-2B09-02B9-AE99DDB14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A51946-565F-EEA6-7C46-2A0DEEE64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567CF-1C3F-4389-AA10-6671A304477B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40D84F-3766-9867-AF5F-651DAB650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0A7615-0FD1-BF6C-623E-8175F966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B63CE-3594-4752-A9FC-2A73B871F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180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1C6786-94CC-3960-F214-13A854609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567CF-1C3F-4389-AA10-6671A304477B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96E2E7-9774-473C-4506-C3816F279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ED7CD4-63F3-F7F1-FBDA-EC67BD31D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B63CE-3594-4752-A9FC-2A73B871F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15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73757-1DC6-76B2-3FA7-BE4D28C48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7F1F4-F782-889F-AE3B-D255E39C6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1CF45D-EA2E-597A-D7F6-DB69E6D638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1486BE-A319-A5D4-D32E-7285135E8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567CF-1C3F-4389-AA10-6671A304477B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9CBCF9-9C6F-94F9-B6E1-34C131C9D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73CFFE-55E0-9A50-DF0F-B9C1FA667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B63CE-3594-4752-A9FC-2A73B871F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793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6EAE6-C259-724C-893C-1A14D0F03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F4787E-C757-D782-71D1-861472C754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EABEB9-78FF-FEB3-B47B-437F90A30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4ED77-B726-5918-15AA-DC216D6D7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567CF-1C3F-4389-AA10-6671A304477B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30AEC-C3B9-CEFB-60AB-257D5D258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6707A8-2AA3-AA09-4716-F1E16DCC4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B63CE-3594-4752-A9FC-2A73B871F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75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8446A5-EA24-9069-435D-37FC0053E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18B522-66DE-D9C7-BE65-049CB1D86B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37ED5-4653-306D-6053-8FC6C994E4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567CF-1C3F-4389-AA10-6671A304477B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C82A5-F9BA-3365-22F2-D688F60AC0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E41CCA-9F51-C8E3-43A9-E71D1DBF16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B63CE-3594-4752-A9FC-2A73B871F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94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B1E82A84-FC28-5B3A-F33F-4510AD177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576" y="0"/>
            <a:ext cx="11276071" cy="3543822"/>
          </a:xfrm>
          <a:prstGeom prst="rect">
            <a:avLst/>
          </a:prstGeom>
        </p:spPr>
      </p:pic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1A93B310-FA9D-1240-0476-1CC78AB19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4005" y="3653822"/>
            <a:ext cx="5930642" cy="3204178"/>
          </a:xfrm>
          <a:prstGeom prst="rect">
            <a:avLst/>
          </a:prstGeom>
        </p:spPr>
      </p:pic>
      <p:pic>
        <p:nvPicPr>
          <p:cNvPr id="6" name="Picture 5" descr="A picture containing text, sign, green&#10;&#10;Description automatically generated">
            <a:extLst>
              <a:ext uri="{FF2B5EF4-FFF2-40B4-BE49-F238E27FC236}">
                <a16:creationId xmlns:a16="http://schemas.microsoft.com/office/drawing/2014/main" id="{DF566C5A-E601-0B64-DF26-D659940A2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1231" y="3543821"/>
            <a:ext cx="3115172" cy="32041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14A610-EE2C-C442-9AEA-566C6E90C13C}"/>
              </a:ext>
            </a:extLst>
          </p:cNvPr>
          <p:cNvSpPr txBox="1"/>
          <p:nvPr/>
        </p:nvSpPr>
        <p:spPr>
          <a:xfrm>
            <a:off x="10432473" y="6525491"/>
            <a:ext cx="14021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769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5E029675-4A7D-3A76-513A-893BA959B6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2" y="0"/>
            <a:ext cx="4572000" cy="6858000"/>
          </a:xfrm>
          <a:prstGeom prst="rect">
            <a:avLst/>
          </a:prstGeom>
        </p:spPr>
      </p:pic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9E157664-E736-529D-7567-44FFCC759B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518" y="0"/>
            <a:ext cx="457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E2D556-BDD1-4AAE-8D16-CFB6F1F043C3}"/>
              </a:ext>
            </a:extLst>
          </p:cNvPr>
          <p:cNvSpPr txBox="1"/>
          <p:nvPr/>
        </p:nvSpPr>
        <p:spPr>
          <a:xfrm>
            <a:off x="4971393" y="441434"/>
            <a:ext cx="2259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Additional resources </a:t>
            </a:r>
            <a:r>
              <a:rPr lang="en-US" dirty="0"/>
              <a:t>for Michigan Masons</a:t>
            </a:r>
          </a:p>
        </p:txBody>
      </p:sp>
    </p:spTree>
    <p:extLst>
      <p:ext uri="{BB962C8B-B14F-4D97-AF65-F5344CB8AC3E}">
        <p14:creationId xmlns:p14="http://schemas.microsoft.com/office/powerpoint/2010/main" val="1693440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9FE793E-1D07-CDBB-DEFF-ECF9CBCEB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71"/>
            <a:ext cx="12161948" cy="670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564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C6C24FA-D9C2-50AC-034A-94E15E39F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51298"/>
            <a:ext cx="12139770" cy="632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419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1A93B310-FA9D-1240-0476-1CC78AB19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0790" y="0"/>
            <a:ext cx="7460491" cy="4030717"/>
          </a:xfrm>
          <a:prstGeom prst="rect">
            <a:avLst/>
          </a:prstGeom>
        </p:spPr>
      </p:pic>
      <p:pic>
        <p:nvPicPr>
          <p:cNvPr id="6" name="Picture 5" descr="A picture containing text, sign, green&#10;&#10;Description automatically generated">
            <a:extLst>
              <a:ext uri="{FF2B5EF4-FFF2-40B4-BE49-F238E27FC236}">
                <a16:creationId xmlns:a16="http://schemas.microsoft.com/office/drawing/2014/main" id="{DF566C5A-E601-0B64-DF26-D659940A2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56" y="225615"/>
            <a:ext cx="4271634" cy="4393681"/>
          </a:xfrm>
          <a:prstGeom prst="rect">
            <a:avLst/>
          </a:prstGeo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247D93A5-4A73-F6CA-27C0-9E2C0EC970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814" y="3985654"/>
            <a:ext cx="5097109" cy="2872346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E08BAD05-C39D-11AB-D121-AA6D719E17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55" y="5070934"/>
            <a:ext cx="6059831" cy="10776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CD06C47-FA42-C0EA-FCE2-8442DCD85671}"/>
              </a:ext>
            </a:extLst>
          </p:cNvPr>
          <p:cNvSpPr txBox="1"/>
          <p:nvPr/>
        </p:nvSpPr>
        <p:spPr>
          <a:xfrm>
            <a:off x="10206001" y="3322385"/>
            <a:ext cx="1695279" cy="914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782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60C384DF-0C0F-9831-E912-768DAD533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713" y="0"/>
            <a:ext cx="9002573" cy="68580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589D4A6-0747-FB02-6AA7-AF78676C60F3}"/>
              </a:ext>
            </a:extLst>
          </p:cNvPr>
          <p:cNvCxnSpPr/>
          <p:nvPr/>
        </p:nvCxnSpPr>
        <p:spPr>
          <a:xfrm flipH="1">
            <a:off x="7045036" y="800100"/>
            <a:ext cx="1101437" cy="5818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5F42FAF-3F5E-B388-B14D-5E3DBBC47B37}"/>
              </a:ext>
            </a:extLst>
          </p:cNvPr>
          <p:cNvCxnSpPr/>
          <p:nvPr/>
        </p:nvCxnSpPr>
        <p:spPr>
          <a:xfrm flipH="1">
            <a:off x="8859982" y="1381991"/>
            <a:ext cx="1101437" cy="5818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0670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8903C2-272F-5259-A366-595C74314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5" y="611378"/>
            <a:ext cx="11524919" cy="571668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46DB520-9ECF-836D-146C-D6E829B4B5B5}"/>
              </a:ext>
            </a:extLst>
          </p:cNvPr>
          <p:cNvSpPr/>
          <p:nvPr/>
        </p:nvSpPr>
        <p:spPr>
          <a:xfrm>
            <a:off x="10854690" y="5494713"/>
            <a:ext cx="998220" cy="2743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9480F44-EF99-40C5-6FB3-EE44EBC4C3EB}"/>
              </a:ext>
            </a:extLst>
          </p:cNvPr>
          <p:cNvSpPr/>
          <p:nvPr/>
        </p:nvSpPr>
        <p:spPr>
          <a:xfrm>
            <a:off x="7373736" y="5494713"/>
            <a:ext cx="998220" cy="2743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29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CF6FB818-EBB3-3F9E-6D76-56763E47D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087" y="0"/>
            <a:ext cx="1081182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312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362987-53F1-4D01-06A9-B2EEC6A76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18" y="178676"/>
            <a:ext cx="12089612" cy="651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064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88AF214A-E7A4-FC68-05F4-FC8632CD4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886"/>
            <a:ext cx="12192000" cy="653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118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6A8887A-0E4E-96C8-B1F9-ECAE82AE6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70" y="168166"/>
            <a:ext cx="12198570" cy="651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267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96965E-660A-21DD-DA31-82E4A1E8B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339"/>
            <a:ext cx="12211781" cy="672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236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4F31247-05FC-943F-ADD8-D1E4D4FA2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932"/>
            <a:ext cx="12170500" cy="631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90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5</Words>
  <Application>Microsoft Office PowerPoint</Application>
  <PresentationFormat>Widescreen</PresentationFormat>
  <Paragraphs>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 Hessman</dc:creator>
  <cp:lastModifiedBy>Ron Hessman</cp:lastModifiedBy>
  <cp:revision>1</cp:revision>
  <dcterms:created xsi:type="dcterms:W3CDTF">2023-02-25T16:45:27Z</dcterms:created>
  <dcterms:modified xsi:type="dcterms:W3CDTF">2023-03-03T12:43:07Z</dcterms:modified>
</cp:coreProperties>
</file>